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"/>
  </p:notesMasterIdLst>
  <p:sldIdLst>
    <p:sldId id="256" r:id="rId2"/>
    <p:sldId id="258" r:id="rId3"/>
  </p:sldIdLst>
  <p:sldSz cx="16256000" cy="21674138"/>
  <p:notesSz cx="6635750" cy="9766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834" y="-3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5492" cy="490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58723" y="0"/>
            <a:ext cx="2875492" cy="490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E7734-F368-4330-829B-1A9893D7C4E3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1220788"/>
            <a:ext cx="2470150" cy="3295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3575" y="4700032"/>
            <a:ext cx="5308600" cy="38454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76291"/>
            <a:ext cx="2875492" cy="490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58723" y="9276291"/>
            <a:ext cx="2875492" cy="490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C37A9-C89C-4E14-9A33-98CFD8BB3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76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547135"/>
            <a:ext cx="13817600" cy="7545811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11383941"/>
            <a:ext cx="12192000" cy="5232898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0C96-34C2-4CE4-8F9E-DDF7BCAAF61D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E102-4754-4769-AE04-2D3571ACE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89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0C96-34C2-4CE4-8F9E-DDF7BCAAF61D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E102-4754-4769-AE04-2D3571ACE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97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1153947"/>
            <a:ext cx="3505200" cy="1836783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1153947"/>
            <a:ext cx="10312400" cy="1836783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0C96-34C2-4CE4-8F9E-DDF7BCAAF61D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E102-4754-4769-AE04-2D3571ACE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39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0C96-34C2-4CE4-8F9E-DDF7BCAAF61D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E102-4754-4769-AE04-2D3571ACE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46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5403489"/>
            <a:ext cx="14020800" cy="9015838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14504620"/>
            <a:ext cx="14020800" cy="4741216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0C96-34C2-4CE4-8F9E-DDF7BCAAF61D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E102-4754-4769-AE04-2D3571ACE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5769736"/>
            <a:ext cx="6908800" cy="137520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5769736"/>
            <a:ext cx="6908800" cy="137520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0C96-34C2-4CE4-8F9E-DDF7BCAAF61D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E102-4754-4769-AE04-2D3571ACE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21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1153952"/>
            <a:ext cx="14020800" cy="418933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5313176"/>
            <a:ext cx="6877049" cy="2603905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7917081"/>
            <a:ext cx="6877049" cy="1164483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5313176"/>
            <a:ext cx="6910917" cy="2603905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7917081"/>
            <a:ext cx="6910917" cy="1164483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0C96-34C2-4CE4-8F9E-DDF7BCAAF61D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E102-4754-4769-AE04-2D3571ACE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5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0C96-34C2-4CE4-8F9E-DDF7BCAAF61D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E102-4754-4769-AE04-2D3571ACE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77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0C96-34C2-4CE4-8F9E-DDF7BCAAF61D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E102-4754-4769-AE04-2D3571ACE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07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1444942"/>
            <a:ext cx="5242983" cy="5057299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3120679"/>
            <a:ext cx="8229600" cy="15402686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6502241"/>
            <a:ext cx="5242983" cy="12046207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0C96-34C2-4CE4-8F9E-DDF7BCAAF61D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E102-4754-4769-AE04-2D3571ACE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35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1444942"/>
            <a:ext cx="5242983" cy="5057299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3120679"/>
            <a:ext cx="8229600" cy="15402686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6502241"/>
            <a:ext cx="5242983" cy="12046207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0C96-34C2-4CE4-8F9E-DDF7BCAAF61D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E102-4754-4769-AE04-2D3571ACE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03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1153952"/>
            <a:ext cx="14020800" cy="418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5769736"/>
            <a:ext cx="14020800" cy="13752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20088720"/>
            <a:ext cx="36576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F0C96-34C2-4CE4-8F9E-DDF7BCAAF61D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20088720"/>
            <a:ext cx="54864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20088720"/>
            <a:ext cx="36576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AE102-4754-4769-AE04-2D3571ACE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kumimoji="1"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kumimoji="1"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8CF876-7787-4260-9BAE-8769B393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6" y="2033262"/>
            <a:ext cx="14247091" cy="220287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この事業は、６５歳以上の調理が困難な方に対して定期的に居宅を訪問し、栄養バランスのとれた食事を提供するとともに、手渡しにより安否の確認をする福祉サービスです。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D37F7A-80E2-400D-99FC-E06C01C361F5}"/>
              </a:ext>
            </a:extLst>
          </p:cNvPr>
          <p:cNvSpPr txBox="1"/>
          <p:nvPr/>
        </p:nvSpPr>
        <p:spPr>
          <a:xfrm>
            <a:off x="1020556" y="1074160"/>
            <a:ext cx="13817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みよし市高齢者配食サービスについて</a:t>
            </a:r>
          </a:p>
        </p:txBody>
      </p:sp>
      <p:sp>
        <p:nvSpPr>
          <p:cNvPr id="8" name="スクロール: 横 7">
            <a:extLst>
              <a:ext uri="{FF2B5EF4-FFF2-40B4-BE49-F238E27FC236}">
                <a16:creationId xmlns:a16="http://schemas.microsoft.com/office/drawing/2014/main" id="{24259899-4D19-4ADA-AE53-3533A145189B}"/>
              </a:ext>
            </a:extLst>
          </p:cNvPr>
          <p:cNvSpPr/>
          <p:nvPr/>
        </p:nvSpPr>
        <p:spPr>
          <a:xfrm>
            <a:off x="789706" y="804256"/>
            <a:ext cx="14050207" cy="1518051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A32B21-DE23-4D6A-B139-78E094C04A99}"/>
              </a:ext>
            </a:extLst>
          </p:cNvPr>
          <p:cNvSpPr txBox="1"/>
          <p:nvPr/>
        </p:nvSpPr>
        <p:spPr>
          <a:xfrm>
            <a:off x="8853056" y="77180"/>
            <a:ext cx="7124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令和６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(202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　みよし市役所長寿介護課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3901EF5-4F0F-4AB4-8406-D843E7A39DF4}"/>
              </a:ext>
            </a:extLst>
          </p:cNvPr>
          <p:cNvSpPr txBox="1"/>
          <p:nvPr/>
        </p:nvSpPr>
        <p:spPr>
          <a:xfrm>
            <a:off x="859170" y="4949169"/>
            <a:ext cx="15234647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対象者</a:t>
            </a:r>
            <a:r>
              <a:rPr kumimoji="1" lang="en-US" altLang="ja-JP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①６５歳以上のひとり暮らしの方</a:t>
            </a:r>
            <a:endParaRPr kumimoji="1"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②６５歳以上のみの世帯に属する方</a:t>
            </a:r>
            <a:endParaRPr kumimoji="1"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③②に準ずる方　</a:t>
            </a:r>
            <a:endParaRPr kumimoji="1"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食事形態</a:t>
            </a:r>
            <a:r>
              <a:rPr kumimoji="1" lang="en-US" altLang="ja-JP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 ①普通食　　　　ご飯セット（自己負担３００円）</a:t>
            </a:r>
            <a:endParaRPr kumimoji="1"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おかずのみ（自己負担２５０円）</a:t>
            </a:r>
            <a:endParaRPr kumimoji="1"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②健康管理食　　ご飯セット（自己負担５００円）</a:t>
            </a:r>
            <a:endParaRPr kumimoji="1"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おかずのみ（自己負担４５０円）</a:t>
            </a:r>
            <a:endParaRPr kumimoji="1"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 　　</a:t>
            </a:r>
            <a:endParaRPr kumimoji="1" lang="en-US" altLang="ja-JP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</a:t>
            </a:r>
            <a:r>
              <a:rPr kumimoji="1" lang="en-US" altLang="ja-JP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業者によって対応できる</a:t>
            </a:r>
            <a:endParaRPr kumimoji="1"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 　 食形態が異なります。</a:t>
            </a:r>
            <a:endParaRPr kumimoji="1"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</a:t>
            </a:r>
            <a:endParaRPr kumimoji="1"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8B66DB9E-160C-4D32-9112-38AB7769C9DF}"/>
              </a:ext>
            </a:extLst>
          </p:cNvPr>
          <p:cNvSpPr/>
          <p:nvPr/>
        </p:nvSpPr>
        <p:spPr>
          <a:xfrm>
            <a:off x="1483217" y="11720945"/>
            <a:ext cx="6929496" cy="3546255"/>
          </a:xfrm>
          <a:prstGeom prst="wedgeEllipseCallout">
            <a:avLst>
              <a:gd name="adj1" fmla="val 47249"/>
              <a:gd name="adj2" fmla="val -44276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B66792-49AB-4076-B479-1CD9174A5597}"/>
              </a:ext>
            </a:extLst>
          </p:cNvPr>
          <p:cNvSpPr txBox="1"/>
          <p:nvPr/>
        </p:nvSpPr>
        <p:spPr>
          <a:xfrm>
            <a:off x="2483765" y="12279679"/>
            <a:ext cx="59289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・糖尿病の方向け</a:t>
            </a:r>
            <a:endParaRPr kumimoji="1"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・塩分が気になる方向け</a:t>
            </a:r>
            <a:endParaRPr kumimoji="1"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・透析治療中の方向け</a:t>
            </a:r>
            <a:endParaRPr kumimoji="1"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・ミキサー食など</a:t>
            </a:r>
            <a:endParaRPr kumimoji="1"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5">
            <a:extLst>
              <a:ext uri="{FF2B5EF4-FFF2-40B4-BE49-F238E27FC236}">
                <a16:creationId xmlns:a16="http://schemas.microsoft.com/office/drawing/2014/main" id="{6253E507-4A3D-437A-9874-6E24A9EE5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081" y="16142831"/>
            <a:ext cx="1405371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1" lang="en-US" altLang="ja-JP" sz="3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3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問い合わせ先</a:t>
            </a:r>
            <a:r>
              <a:rPr kumimoji="1" lang="en-US" altLang="ja-JP" sz="3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kumimoji="1" lang="ja-JP" altLang="en-US" sz="3900" dirty="0"/>
              <a:t>　★</a:t>
            </a:r>
            <a:r>
              <a:rPr kumimoji="1" lang="ja-JP" altLang="en-US" sz="3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地域包括支援センター</a:t>
            </a:r>
            <a:endParaRPr kumimoji="1" lang="en-US" altLang="ja-JP" sz="3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sz="39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おか</a:t>
            </a:r>
            <a:r>
              <a:rPr kumimoji="1" lang="ja-JP" altLang="en-US" sz="3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よし地域（三好丘中学校区）　　：３３－４１７７</a:t>
            </a:r>
            <a:endParaRPr kumimoji="1" lang="en-US" altLang="ja-JP" sz="3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きたよし地域（北中学校区）　　　　：３３－０７９１</a:t>
            </a:r>
            <a:endParaRPr kumimoji="1" lang="en-US" altLang="ja-JP" sz="3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なかよし地域（三好中学校区）　　　：３４－６８１１</a:t>
            </a:r>
            <a:endParaRPr kumimoji="1" lang="en-US" altLang="ja-JP" sz="3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みなよし地域（南中学校区）　　　　：３３－３５０２</a:t>
            </a:r>
            <a:endParaRPr kumimoji="1" lang="en-US" altLang="ja-JP" sz="3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9">
            <a:extLst>
              <a:ext uri="{FF2B5EF4-FFF2-40B4-BE49-F238E27FC236}">
                <a16:creationId xmlns:a16="http://schemas.microsoft.com/office/drawing/2014/main" id="{259E21F5-2EF5-4898-B204-0173D6699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217" y="20150544"/>
            <a:ext cx="1335493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1" lang="ja-JP" altLang="en-US" sz="3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★みよし市役所　長寿介護課（直通）   ：３２－８００９</a:t>
            </a:r>
            <a:endParaRPr kumimoji="1" lang="en-US" altLang="ja-JP" sz="3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1FA81DDB-D29C-4683-BBAE-ADE1FA2CD229}"/>
              </a:ext>
            </a:extLst>
          </p:cNvPr>
          <p:cNvSpPr/>
          <p:nvPr/>
        </p:nvSpPr>
        <p:spPr>
          <a:xfrm>
            <a:off x="859170" y="15772439"/>
            <a:ext cx="14413749" cy="56229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BE022CD-56B6-47D0-A4D5-7063B68E9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034" y="4949169"/>
            <a:ext cx="3268657" cy="27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3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348A236-D220-4E74-A8F5-CF09F92A95B7}"/>
              </a:ext>
            </a:extLst>
          </p:cNvPr>
          <p:cNvSpPr/>
          <p:nvPr/>
        </p:nvSpPr>
        <p:spPr>
          <a:xfrm>
            <a:off x="399662" y="17311555"/>
            <a:ext cx="15456674" cy="34889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字幕 2">
            <a:extLst>
              <a:ext uri="{FF2B5EF4-FFF2-40B4-BE49-F238E27FC236}">
                <a16:creationId xmlns:a16="http://schemas.microsoft.com/office/drawing/2014/main" id="{62C632CC-24F6-4FA2-86D0-D67048A4B252}"/>
              </a:ext>
            </a:extLst>
          </p:cNvPr>
          <p:cNvSpPr txBox="1">
            <a:spLocks/>
          </p:cNvSpPr>
          <p:nvPr/>
        </p:nvSpPr>
        <p:spPr>
          <a:xfrm>
            <a:off x="964799" y="2960937"/>
            <a:ext cx="14490398" cy="14025614"/>
          </a:xfrm>
          <a:prstGeom prst="rect">
            <a:avLst/>
          </a:prstGeom>
        </p:spPr>
        <p:txBody>
          <a:bodyPr>
            <a:normAutofit/>
          </a:bodyPr>
          <a:lstStyle>
            <a:lvl1pPr marL="406405" indent="-406405" algn="l" defTabSz="1625620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Char char="•"/>
              <a:defRPr kumimoji="1" sz="4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15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kumimoji="1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2025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kumimoji="1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83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4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45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40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➀お弁当は、直接手渡しで受け取ってください。</a:t>
            </a:r>
            <a:endParaRPr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（デイサービス利用時以外、不在時に置いてもらうことはできません。置き弁当を依頼すると、市の補助はありません。）</a:t>
            </a:r>
            <a:endParaRPr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②予定していた日にちや時間に都合がつかない時は、</a:t>
            </a:r>
            <a:endParaRPr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前日の１７時までに業者へ連絡していただければ、キャンセル可能です。前日の１７時以後のキャンセルの場合は、本人負担のお支払いをお願いします。</a:t>
            </a:r>
            <a:endParaRPr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➂長期（１ヵ月以上）の休止や、曜日等各種変更をしたい時は、担当の地域包括支援センターにご連絡ください。（裏面参照）</a:t>
            </a:r>
            <a:endParaRPr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8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④お弁当を受け取ったら、食中毒を防ぐために、冷蔵庫で保存してください。（置き弁当の場合は、配食業者が用意した保冷バッグに入っています。）</a:t>
            </a:r>
            <a:endParaRPr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⑤返却用の容器は、水ですすいで返却をお願いします。</a:t>
            </a:r>
            <a:endParaRPr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3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3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水ですすぐことが難しい方は、長寿介護課までご相談ください。）</a:t>
            </a:r>
            <a:endParaRPr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3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8BE885F7-C243-4EEA-9825-D5D5A8B81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119" y="1163783"/>
            <a:ext cx="1785900" cy="2483452"/>
          </a:xfrm>
          <a:prstGeom prst="rect">
            <a:avLst/>
          </a:prstGeom>
        </p:spPr>
      </p:pic>
      <p:sp>
        <p:nvSpPr>
          <p:cNvPr id="21" name="テキスト ボックス 3">
            <a:extLst>
              <a:ext uri="{FF2B5EF4-FFF2-40B4-BE49-F238E27FC236}">
                <a16:creationId xmlns:a16="http://schemas.microsoft.com/office/drawing/2014/main" id="{6CEDCE18-4F1A-4AE5-962E-0209A2A4E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799" y="18713201"/>
            <a:ext cx="1449039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・株式会社トフス　　　　　　　　　：０５６５－３２－０１４９</a:t>
            </a: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・宅配クック１２３（みよし東郷店）：０５６１－６５－３５３５</a:t>
            </a:r>
            <a:endParaRPr kumimoji="1"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・ライフデリ（みよし店）　　　　　：０５６１－７８－９９２０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64E33BD-A03F-4711-8DAD-B9F0C94B25BC}"/>
              </a:ext>
            </a:extLst>
          </p:cNvPr>
          <p:cNvSpPr/>
          <p:nvPr/>
        </p:nvSpPr>
        <p:spPr>
          <a:xfrm>
            <a:off x="3350680" y="1163784"/>
            <a:ext cx="8744338" cy="17971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みよし市からのお願い</a:t>
            </a:r>
            <a:endParaRPr lang="en-US" altLang="ja-JP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F54001-4132-45E0-88D2-D671CB6C58B0}"/>
              </a:ext>
            </a:extLst>
          </p:cNvPr>
          <p:cNvSpPr txBox="1"/>
          <p:nvPr/>
        </p:nvSpPr>
        <p:spPr>
          <a:xfrm>
            <a:off x="964799" y="17728316"/>
            <a:ext cx="60178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配食サービス業者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</TotalTime>
  <Words>243</Words>
  <Application>Microsoft Office PowerPoint</Application>
  <PresentationFormat>ユーザー設定</PresentationFormat>
  <Paragraphs>50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　この事業は、６５歳以上の調理が困難な方に対して定期的に居宅を訪問し、栄養バランスのとれた食事を提供するとともに、手渡しにより安否の確認をする福祉サービスです。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この事業は、</dc:title>
  <dc:creator>H30052</dc:creator>
  <cp:lastModifiedBy>山本　真紀</cp:lastModifiedBy>
  <cp:revision>144</cp:revision>
  <cp:lastPrinted>2021-11-23T23:45:57Z</cp:lastPrinted>
  <dcterms:created xsi:type="dcterms:W3CDTF">2020-07-09T08:38:44Z</dcterms:created>
  <dcterms:modified xsi:type="dcterms:W3CDTF">2024-03-07T01:00:23Z</dcterms:modified>
</cp:coreProperties>
</file>